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L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702"/>
  </p:normalViewPr>
  <p:slideViewPr>
    <p:cSldViewPr snapToGrid="0">
      <p:cViewPr>
        <p:scale>
          <a:sx n="96" d="100"/>
          <a:sy n="96" d="100"/>
        </p:scale>
        <p:origin x="-144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761DF-E86E-DE76-97F9-3164BA530C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61ECD7-1012-2070-4124-61CF5B4731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E5F8D-0C48-5F1F-801F-231E4E5B9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E095-8F5C-A963-4D72-EE856CDC2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DD2A6-3987-5903-CCB2-0A517D7F0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184372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60197-9599-73E8-33ED-1B82EC499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209F19-EF0C-9B00-2A6E-E7C8F7725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6D635-F677-D6D8-2710-2C1EE841C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DC664-60F3-6E34-D849-C1A64081F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5CF54-F7BC-C6B6-4EC9-C9B5131A4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213992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036792-C947-9B50-DFD9-3A13074264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657093-C1BD-63E5-8B60-8DFB27CB1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E649C-993D-6083-3BFB-1AF3B937D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A120E-9BC4-87DF-663B-0EEFDF55B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869D7-1E66-F3F2-32B7-7BE15CD1B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157320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CB52F-37A7-3821-8B8D-6B1FAC464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0B5AF-47EE-F0B7-970B-EF5863564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DBDA5-5044-B13B-CDE6-ACC9C65CB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3C58A-49B0-19A8-CC69-7E6DCBCC3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935CE-9C6C-C16C-B68D-D1C62663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2644679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10B3B-902D-3D56-2ED5-423CE54D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0DCB9-1D2F-5563-CD07-716E19D2C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71021-8DDB-CD73-4E82-037E726F3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E781D-B6B7-5EB6-5499-277E55181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704BF-1DAF-15C8-BD4A-03897B7EE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356422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8AB2A-0F36-6FEA-72E5-63536C058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519B0-F784-4F93-F66E-C19604102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0B03FB-3638-8969-EEFF-97174A037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5D715-C21D-DF64-13D3-5D31FECE3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0C663-660F-549C-31E3-5826FFB38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434905-D005-02A9-6B85-39EBF289A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2997902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81BA7-9227-2F8F-1279-1C60BB149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EB5D2F-F44E-5B70-1F4A-7FBF65A72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68A7A3-5301-0596-B652-726BC8F09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5A90FD-89F6-1800-7661-D7C28499A8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35461-A5E7-2EE7-8EC6-1FF76D69F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08AF55-04B8-F2B8-6AB0-F69CBF86D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80B12A-FD2C-8D7D-755B-B5B9D0B5F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4D4813-C2CD-F396-DBF2-84302CA9F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290202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351B9-9CA4-2315-C26E-365A6138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7E9499-2F66-03CD-F211-A5EF7B8F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9333F3-7538-D274-9EE1-C6C5417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5B5D16-668C-36EC-5C93-939BE3F90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786373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C93633-BF0D-AE8A-F09F-3195F2C88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2FF1CD-E893-7811-A141-88FDADFFA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CCFB2C-05BA-137F-5757-64B3EB31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309400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CB439-2F98-9FDD-620C-2D378F7D3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CDCEB-A9E1-6A57-04C7-460835024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69CD0-D54C-7EA7-812E-4A1718EAD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4E0CF-1655-CB5F-F498-0890A9871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A96EB-49B3-BD1E-4E5C-DC64367EA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2706E-98B9-677A-1CC1-7F71457A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2883398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40928-9C95-92E5-27E7-522D8B54C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080991-1F78-CC86-C28C-D8FE7B6609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L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0E60-929E-2293-7B72-7295CA342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50F31-F21D-21F9-E3DD-7C88C04A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E497F-8876-2D4C-D8EE-F16744AF2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910696-0FD5-14FA-D449-00CD7F802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97043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EFAF53-255A-21BC-D1A5-C3F355375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95947-AEDC-3066-2B5E-1DC789C8A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CC013-02E2-D4C8-A1F8-62CCB78BC3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2196C-0621-3042-8654-928C53D585D0}" type="datetimeFigureOut">
              <a:rPr lang="en-LK" smtClean="0"/>
              <a:t>2025-11-25</a:t>
            </a:fld>
            <a:endParaRPr lang="en-L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6D634D-0054-8F5D-9FE7-88D2D03C8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L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C0E90-F326-03F6-60EB-E6CDB3425E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CCEA6-9DF1-5844-9573-14948E1B33E9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97477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662AA3-5619-E85F-314A-41667EAF1F1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C1E045-4DC3-AF0B-E938-14F0FEE24E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718"/>
            <a:ext cx="9144000" cy="2387600"/>
          </a:xfrm>
        </p:spPr>
        <p:txBody>
          <a:bodyPr>
            <a:normAutofit/>
          </a:bodyPr>
          <a:lstStyle/>
          <a:p>
            <a:r>
              <a:rPr lang="en-LK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 Engines </a:t>
            </a:r>
            <a:br>
              <a:rPr lang="en-LK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LK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Hackers use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0C0B4C-9CBD-B7A8-556B-1AF927049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3244" y="5690481"/>
            <a:ext cx="9144000" cy="507118"/>
          </a:xfrm>
        </p:spPr>
        <p:txBody>
          <a:bodyPr>
            <a:noAutofit/>
          </a:bodyPr>
          <a:lstStyle/>
          <a:p>
            <a:r>
              <a:rPr lang="en-LK" sz="3600" dirty="0"/>
              <a:t>Educational purpose only</a:t>
            </a:r>
          </a:p>
        </p:txBody>
      </p:sp>
    </p:spTree>
    <p:extLst>
      <p:ext uri="{BB962C8B-B14F-4D97-AF65-F5344CB8AC3E}">
        <p14:creationId xmlns:p14="http://schemas.microsoft.com/office/powerpoint/2010/main" val="265237898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662AA3-5619-E85F-314A-41667EAF1F1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F56CEC9C-9F17-204D-6C91-6C65DB69D2B8}"/>
              </a:ext>
            </a:extLst>
          </p:cNvPr>
          <p:cNvSpPr/>
          <p:nvPr/>
        </p:nvSpPr>
        <p:spPr>
          <a:xfrm>
            <a:off x="11434744" y="3606798"/>
            <a:ext cx="10867293" cy="10691446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996647FF-8E7D-6444-B3EA-7C051B553214}"/>
              </a:ext>
            </a:extLst>
          </p:cNvPr>
          <p:cNvSpPr/>
          <p:nvPr/>
        </p:nvSpPr>
        <p:spPr>
          <a:xfrm>
            <a:off x="-1843316" y="-1117602"/>
            <a:ext cx="9390743" cy="9448801"/>
          </a:xfrm>
          <a:prstGeom prst="cloud">
            <a:avLst/>
          </a:prstGeom>
          <a:solidFill>
            <a:schemeClr val="accent2">
              <a:lumMod val="60000"/>
              <a:lumOff val="40000"/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110748447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662AA3-5619-E85F-314A-41667EAF1F1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F56CEC9C-9F17-204D-6C91-6C65DB69D2B8}"/>
              </a:ext>
            </a:extLst>
          </p:cNvPr>
          <p:cNvSpPr/>
          <p:nvPr/>
        </p:nvSpPr>
        <p:spPr>
          <a:xfrm>
            <a:off x="4436067" y="-1916723"/>
            <a:ext cx="10867293" cy="10691446"/>
          </a:xfrm>
          <a:prstGeom prst="cloud">
            <a:avLst/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996647FF-8E7D-6444-B3EA-7C051B553214}"/>
              </a:ext>
            </a:extLst>
          </p:cNvPr>
          <p:cNvSpPr/>
          <p:nvPr/>
        </p:nvSpPr>
        <p:spPr>
          <a:xfrm>
            <a:off x="-9390743" y="5986582"/>
            <a:ext cx="9390743" cy="9448801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310412294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662AA3-5619-E85F-314A-41667EAF1F1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F56CEC9C-9F17-204D-6C91-6C65DB69D2B8}"/>
              </a:ext>
            </a:extLst>
          </p:cNvPr>
          <p:cNvSpPr/>
          <p:nvPr/>
        </p:nvSpPr>
        <p:spPr>
          <a:xfrm>
            <a:off x="11118220" y="5468815"/>
            <a:ext cx="10867293" cy="10691446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996647FF-8E7D-6444-B3EA-7C051B553214}"/>
              </a:ext>
            </a:extLst>
          </p:cNvPr>
          <p:cNvSpPr/>
          <p:nvPr/>
        </p:nvSpPr>
        <p:spPr>
          <a:xfrm>
            <a:off x="-1843316" y="-1117602"/>
            <a:ext cx="9390743" cy="9448801"/>
          </a:xfrm>
          <a:prstGeom prst="cloud">
            <a:avLst/>
          </a:prstGeom>
          <a:solidFill>
            <a:schemeClr val="accent2">
              <a:lumMod val="60000"/>
              <a:lumOff val="40000"/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22825576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662AA3-5619-E85F-314A-41667EAF1F1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F56CEC9C-9F17-204D-6C91-6C65DB69D2B8}"/>
              </a:ext>
            </a:extLst>
          </p:cNvPr>
          <p:cNvSpPr/>
          <p:nvPr/>
        </p:nvSpPr>
        <p:spPr>
          <a:xfrm>
            <a:off x="4436067" y="-1452897"/>
            <a:ext cx="10867293" cy="10691446"/>
          </a:xfrm>
          <a:prstGeom prst="cloud">
            <a:avLst/>
          </a:prstGeom>
          <a:solidFill>
            <a:schemeClr val="accent1"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996647FF-8E7D-6444-B3EA-7C051B553214}"/>
              </a:ext>
            </a:extLst>
          </p:cNvPr>
          <p:cNvSpPr/>
          <p:nvPr/>
        </p:nvSpPr>
        <p:spPr>
          <a:xfrm>
            <a:off x="-8384793" y="6857999"/>
            <a:ext cx="9390743" cy="9448801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36029312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662AA3-5619-E85F-314A-41667EAF1F1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F56CEC9C-9F17-204D-6C91-6C65DB69D2B8}"/>
              </a:ext>
            </a:extLst>
          </p:cNvPr>
          <p:cNvSpPr/>
          <p:nvPr/>
        </p:nvSpPr>
        <p:spPr>
          <a:xfrm>
            <a:off x="12911851" y="6488723"/>
            <a:ext cx="10867293" cy="10691446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996647FF-8E7D-6444-B3EA-7C051B553214}"/>
              </a:ext>
            </a:extLst>
          </p:cNvPr>
          <p:cNvSpPr/>
          <p:nvPr/>
        </p:nvSpPr>
        <p:spPr>
          <a:xfrm>
            <a:off x="-1843316" y="-1117602"/>
            <a:ext cx="9390743" cy="9448801"/>
          </a:xfrm>
          <a:prstGeom prst="cloud">
            <a:avLst/>
          </a:prstGeom>
          <a:solidFill>
            <a:schemeClr val="accent2">
              <a:lumMod val="60000"/>
              <a:lumOff val="40000"/>
              <a:alpha val="67239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6569192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662AA3-5619-E85F-314A-41667EAF1F1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F56CEC9C-9F17-204D-6C91-6C65DB69D2B8}"/>
              </a:ext>
            </a:extLst>
          </p:cNvPr>
          <p:cNvSpPr/>
          <p:nvPr/>
        </p:nvSpPr>
        <p:spPr>
          <a:xfrm>
            <a:off x="4436067" y="-1466149"/>
            <a:ext cx="10867293" cy="10691446"/>
          </a:xfrm>
          <a:prstGeom prst="cloud">
            <a:avLst/>
          </a:prstGeom>
          <a:solidFill>
            <a:schemeClr val="accent1">
              <a:alpha val="5985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996647FF-8E7D-6444-B3EA-7C051B553214}"/>
              </a:ext>
            </a:extLst>
          </p:cNvPr>
          <p:cNvSpPr/>
          <p:nvPr/>
        </p:nvSpPr>
        <p:spPr>
          <a:xfrm>
            <a:off x="-8877162" y="5634890"/>
            <a:ext cx="9390743" cy="9448801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289947005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662AA3-5619-E85F-314A-41667EAF1F1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F56CEC9C-9F17-204D-6C91-6C65DB69D2B8}"/>
              </a:ext>
            </a:extLst>
          </p:cNvPr>
          <p:cNvSpPr/>
          <p:nvPr/>
        </p:nvSpPr>
        <p:spPr>
          <a:xfrm>
            <a:off x="12771174" y="2985476"/>
            <a:ext cx="10867293" cy="10691446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996647FF-8E7D-6444-B3EA-7C051B553214}"/>
              </a:ext>
            </a:extLst>
          </p:cNvPr>
          <p:cNvSpPr/>
          <p:nvPr/>
        </p:nvSpPr>
        <p:spPr>
          <a:xfrm>
            <a:off x="-1843316" y="-1117602"/>
            <a:ext cx="9390743" cy="9448801"/>
          </a:xfrm>
          <a:prstGeom prst="cloud">
            <a:avLst/>
          </a:prstGeom>
          <a:solidFill>
            <a:schemeClr val="accent2">
              <a:lumMod val="60000"/>
              <a:lumOff val="4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19222790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662AA3-5619-E85F-314A-41667EAF1F1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F56CEC9C-9F17-204D-6C91-6C65DB69D2B8}"/>
              </a:ext>
            </a:extLst>
          </p:cNvPr>
          <p:cNvSpPr/>
          <p:nvPr/>
        </p:nvSpPr>
        <p:spPr>
          <a:xfrm>
            <a:off x="4436067" y="-1916723"/>
            <a:ext cx="10867293" cy="10691446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996647FF-8E7D-6444-B3EA-7C051B553214}"/>
              </a:ext>
            </a:extLst>
          </p:cNvPr>
          <p:cNvSpPr/>
          <p:nvPr/>
        </p:nvSpPr>
        <p:spPr>
          <a:xfrm>
            <a:off x="-1843316" y="-1117602"/>
            <a:ext cx="9390743" cy="9448801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327163037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8</Words>
  <Application>Microsoft Macintosh PowerPoint</Application>
  <PresentationFormat>Widescreen</PresentationFormat>
  <Paragraphs>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Search Engines  Hackers use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 Engines  Hackers use</dc:title>
  <dc:creator>Deepthi Gunasekara</dc:creator>
  <cp:lastModifiedBy>Deepthi Gunasekara</cp:lastModifiedBy>
  <cp:revision>1</cp:revision>
  <dcterms:created xsi:type="dcterms:W3CDTF">2025-11-25T09:39:23Z</dcterms:created>
  <dcterms:modified xsi:type="dcterms:W3CDTF">2025-11-25T18:32:12Z</dcterms:modified>
</cp:coreProperties>
</file>